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89" r:id="rId3"/>
    <p:sldId id="292" r:id="rId4"/>
    <p:sldId id="295" r:id="rId5"/>
    <p:sldId id="287" r:id="rId6"/>
    <p:sldId id="263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00" autoAdjust="0"/>
  </p:normalViewPr>
  <p:slideViewPr>
    <p:cSldViewPr>
      <p:cViewPr>
        <p:scale>
          <a:sx n="66" d="100"/>
          <a:sy n="66" d="100"/>
        </p:scale>
        <p:origin x="-201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93D03-F32B-47D2-90AE-D875FD317C9D}" type="datetimeFigureOut">
              <a:rPr lang="en-GB" smtClean="0"/>
              <a:pPr/>
              <a:t>20/03/2017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6F944-42DA-4D99-983C-38EF1F6922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503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6F944-42DA-4D99-983C-38EF1F69225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9987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6F944-42DA-4D99-983C-38EF1F69225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2912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6F944-42DA-4D99-983C-38EF1F69225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1044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6F944-42DA-4D99-983C-38EF1F69225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8359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6F944-42DA-4D99-983C-38EF1F69225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8179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colville@alcoholanddrugsaction.org.u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676400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Regional Pictures of Evolving Practice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705600" cy="2438400"/>
          </a:xfrm>
        </p:spPr>
        <p:txBody>
          <a:bodyPr>
            <a:normAutofit/>
          </a:bodyPr>
          <a:lstStyle/>
          <a:p>
            <a:endParaRPr lang="en-GB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Finlay Colville</a:t>
            </a:r>
            <a:endParaRPr lang="en-GB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Substance Use Worker</a:t>
            </a:r>
          </a:p>
          <a:p>
            <a:endParaRPr lang="en-GB" sz="15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Alcohol and Drugs Action: Aberdeen										</a:t>
            </a: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962400"/>
            <a:ext cx="17526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969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9906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Needle Exchange IPED Statistics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0595411"/>
              </p:ext>
            </p:extLst>
          </p:nvPr>
        </p:nvGraphicFramePr>
        <p:xfrm>
          <a:off x="495300" y="2057400"/>
          <a:ext cx="7391400" cy="2666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  <a:gridCol w="1600200"/>
                <a:gridCol w="1600200"/>
                <a:gridCol w="1600200"/>
                <a:gridCol w="1371600"/>
              </a:tblGrid>
              <a:tr h="542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Century Gothic" panose="020B0502020202020204" pitchFamily="34" charset="0"/>
                        </a:rPr>
                        <a:t>Year</a:t>
                      </a:r>
                      <a:endParaRPr lang="en-GB" sz="11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2012/13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2013/14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2014/15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2015/16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62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Century Gothic" panose="020B0502020202020204" pitchFamily="34" charset="0"/>
                        </a:rPr>
                        <a:t>Total Visits</a:t>
                      </a:r>
                      <a:endParaRPr lang="en-GB" sz="11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306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442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477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517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62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Century Gothic" panose="020B0502020202020204" pitchFamily="34" charset="0"/>
                        </a:rPr>
                        <a:t>Total Clients</a:t>
                      </a:r>
                      <a:endParaRPr lang="en-GB" sz="11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177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228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266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  <a:latin typeface="Century Gothic" panose="020B0502020202020204" pitchFamily="34" charset="0"/>
                        </a:rPr>
                        <a:t>285</a:t>
                      </a:r>
                      <a:endParaRPr lang="en-GB" sz="14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3400"/>
            <a:ext cx="1357086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2578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Out of all of the clients who access our NX, 22% are IPED using clients.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GB" dirty="0" smtClean="0">
              <a:latin typeface="Century Gothic" panose="020B0502020202020204" pitchFamily="34" charset="0"/>
            </a:endParaRPr>
          </a:p>
          <a:p>
            <a:r>
              <a:rPr lang="en-GB" dirty="0" smtClean="0">
                <a:latin typeface="Century Gothic" panose="020B0502020202020204" pitchFamily="34" charset="0"/>
              </a:rPr>
              <a:t>IPED clients contributed towards 6.5% of total visits to our NX.  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0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Dedicated IPED Worker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entury Gothic" panose="020B0502020202020204" pitchFamily="34" charset="0"/>
              </a:rPr>
              <a:t>Staff training</a:t>
            </a:r>
          </a:p>
          <a:p>
            <a:pPr marL="0" indent="0">
              <a:buNone/>
            </a:pPr>
            <a:endParaRPr lang="en-GB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entury Gothic" panose="020B0502020202020204" pitchFamily="34" charset="0"/>
              </a:rPr>
              <a:t>Increasing awareness of our s</a:t>
            </a:r>
            <a:r>
              <a:rPr lang="en-GB" dirty="0" smtClean="0">
                <a:latin typeface="Century Gothic" panose="020B0502020202020204" pitchFamily="34" charset="0"/>
              </a:rPr>
              <a:t>ervice</a:t>
            </a:r>
          </a:p>
          <a:p>
            <a:pPr marL="0" indent="0">
              <a:buNone/>
            </a:pPr>
            <a:endParaRPr lang="en-GB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entury Gothic" panose="020B0502020202020204" pitchFamily="34" charset="0"/>
              </a:rPr>
              <a:t>Referral to </a:t>
            </a:r>
            <a:r>
              <a:rPr lang="en-GB" dirty="0">
                <a:latin typeface="Century Gothic" panose="020B0502020202020204" pitchFamily="34" charset="0"/>
              </a:rPr>
              <a:t>d</a:t>
            </a:r>
            <a:r>
              <a:rPr lang="en-GB" dirty="0" smtClean="0">
                <a:latin typeface="Century Gothic" panose="020B0502020202020204" pitchFamily="34" charset="0"/>
              </a:rPr>
              <a:t>edicated IPED worker</a:t>
            </a:r>
            <a:endParaRPr lang="en-GB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 smtClean="0">
              <a:latin typeface="Century Gothic" panose="020B0502020202020204" pitchFamily="34" charset="0"/>
            </a:endParaRP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3400"/>
            <a:ext cx="135708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7633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Dedicated </a:t>
            </a: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IPED Worker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3400"/>
            <a:ext cx="135708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21336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entury Gothic" panose="020B0502020202020204" pitchFamily="34" charset="0"/>
              </a:rPr>
              <a:t>Addition of Materials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2743200"/>
            <a:ext cx="7612743" cy="3604932"/>
          </a:xfrm>
        </p:spPr>
      </p:pic>
    </p:spTree>
    <p:extLst>
      <p:ext uri="{BB962C8B-B14F-4D97-AF65-F5344CB8AC3E}">
        <p14:creationId xmlns:p14="http://schemas.microsoft.com/office/powerpoint/2010/main" xmlns="" val="15470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Next Steps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 smtClean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Dedicated </a:t>
            </a:r>
            <a:r>
              <a:rPr lang="en-GB" dirty="0" smtClean="0">
                <a:latin typeface="Century Gothic" panose="020B0502020202020204" pitchFamily="34" charset="0"/>
              </a:rPr>
              <a:t>service </a:t>
            </a:r>
            <a:r>
              <a:rPr lang="en-GB" dirty="0">
                <a:latin typeface="Century Gothic" panose="020B0502020202020204" pitchFamily="34" charset="0"/>
              </a:rPr>
              <a:t>for </a:t>
            </a:r>
            <a:r>
              <a:rPr lang="en-GB" dirty="0" smtClean="0">
                <a:latin typeface="Century Gothic" panose="020B0502020202020204" pitchFamily="34" charset="0"/>
              </a:rPr>
              <a:t>IPED users</a:t>
            </a: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Volunteer engagement / </a:t>
            </a:r>
            <a:r>
              <a:rPr lang="en-GB" dirty="0" smtClean="0">
                <a:latin typeface="Century Gothic" panose="020B0502020202020204" pitchFamily="34" charset="0"/>
              </a:rPr>
              <a:t>peer </a:t>
            </a:r>
            <a:r>
              <a:rPr lang="en-GB" dirty="0">
                <a:latin typeface="Century Gothic" panose="020B0502020202020204" pitchFamily="34" charset="0"/>
              </a:rPr>
              <a:t>s</a:t>
            </a:r>
            <a:r>
              <a:rPr lang="en-GB" dirty="0" smtClean="0">
                <a:latin typeface="Century Gothic" panose="020B0502020202020204" pitchFamily="34" charset="0"/>
              </a:rPr>
              <a:t>upport</a:t>
            </a:r>
          </a:p>
          <a:p>
            <a:pPr marL="0" indent="0">
              <a:buNone/>
            </a:pPr>
            <a:endParaRPr lang="en-GB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 smtClean="0">
                <a:latin typeface="Century Gothic" panose="020B0502020202020204" pitchFamily="34" charset="0"/>
              </a:rPr>
              <a:t>Continued sharing of information and good practice.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3400"/>
            <a:ext cx="1357086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559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Thank You</a:t>
            </a:r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97" y="1785936"/>
            <a:ext cx="8229600" cy="48434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GB" b="1" dirty="0" smtClean="0">
              <a:solidFill>
                <a:srgbClr val="FFFF00"/>
              </a:solidFill>
            </a:endParaRPr>
          </a:p>
          <a:p>
            <a:pPr marL="0" indent="0">
              <a:buNone/>
              <a:defRPr/>
            </a:pPr>
            <a:r>
              <a:rPr lang="en-GB" b="1" dirty="0">
                <a:latin typeface="Century Gothic" panose="020B0502020202020204" pitchFamily="34" charset="0"/>
              </a:rPr>
              <a:t>	</a:t>
            </a:r>
            <a:r>
              <a:rPr lang="en-GB" b="1" dirty="0" smtClean="0">
                <a:latin typeface="Century Gothic" panose="020B0502020202020204" pitchFamily="34" charset="0"/>
              </a:rPr>
              <a:t>	Finlay Colville     </a:t>
            </a:r>
          </a:p>
          <a:p>
            <a:pPr marL="0" indent="0">
              <a:buNone/>
              <a:defRPr/>
            </a:pPr>
            <a:r>
              <a:rPr lang="en-GB" b="1" dirty="0" smtClean="0">
                <a:latin typeface="Century Gothic" panose="020B0502020202020204" pitchFamily="34" charset="0"/>
              </a:rPr>
              <a:t>Email: 	</a:t>
            </a:r>
            <a:r>
              <a:rPr lang="en-GB" b="1" dirty="0" smtClean="0">
                <a:latin typeface="Century Gothic" panose="020B0502020202020204" pitchFamily="34" charset="0"/>
                <a:hlinkClick r:id="rId3"/>
              </a:rPr>
              <a:t>fcolville@alcoholanddrugsaction.org.uk</a:t>
            </a:r>
            <a:endParaRPr lang="en-GB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r>
              <a:rPr lang="en-GB" b="1" dirty="0" smtClean="0">
                <a:latin typeface="Century Gothic" panose="020B0502020202020204" pitchFamily="34" charset="0"/>
              </a:rPr>
              <a:t>Contact:	01224 577 120</a:t>
            </a:r>
            <a:endParaRPr lang="en-GB" b="1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r>
              <a:rPr lang="en-GB" b="1" dirty="0" smtClean="0">
                <a:latin typeface="Century Gothic" panose="020B0502020202020204" pitchFamily="34" charset="0"/>
              </a:rPr>
              <a:t>Address:	Alcohol and Drugs </a:t>
            </a:r>
            <a:r>
              <a:rPr lang="en-GB" b="1" dirty="0">
                <a:latin typeface="Century Gothic" panose="020B0502020202020204" pitchFamily="34" charset="0"/>
              </a:rPr>
              <a:t>Action</a:t>
            </a:r>
          </a:p>
          <a:p>
            <a:pPr marL="0" indent="0">
              <a:buNone/>
              <a:defRPr/>
            </a:pPr>
            <a:r>
              <a:rPr lang="en-GB" b="1" dirty="0" smtClean="0">
                <a:latin typeface="Century Gothic" panose="020B0502020202020204" pitchFamily="34" charset="0"/>
              </a:rPr>
              <a:t>		7 </a:t>
            </a:r>
            <a:r>
              <a:rPr lang="en-GB" b="1" dirty="0" err="1">
                <a:latin typeface="Century Gothic" panose="020B0502020202020204" pitchFamily="34" charset="0"/>
              </a:rPr>
              <a:t>Hadden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 smtClean="0">
                <a:latin typeface="Century Gothic" panose="020B0502020202020204" pitchFamily="34" charset="0"/>
              </a:rPr>
              <a:t>St</a:t>
            </a:r>
            <a:endParaRPr lang="en-GB" b="1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r>
              <a:rPr lang="en-GB" b="1" dirty="0" smtClean="0">
                <a:latin typeface="Century Gothic" panose="020B0502020202020204" pitchFamily="34" charset="0"/>
              </a:rPr>
              <a:t>		Aberdeen</a:t>
            </a:r>
            <a:br>
              <a:rPr lang="en-GB" b="1" dirty="0" smtClean="0">
                <a:latin typeface="Century Gothic" panose="020B0502020202020204" pitchFamily="34" charset="0"/>
              </a:rPr>
            </a:br>
            <a:r>
              <a:rPr lang="en-GB" b="1" dirty="0" smtClean="0">
                <a:latin typeface="Century Gothic" panose="020B0502020202020204" pitchFamily="34" charset="0"/>
              </a:rPr>
              <a:t>		AB11 6NU</a:t>
            </a:r>
            <a:endParaRPr lang="en-GB" b="1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en-GB" b="1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en-GB" b="1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3400"/>
            <a:ext cx="135708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702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3352</TotalTime>
  <Words>104</Words>
  <Application>Microsoft Office PowerPoint</Application>
  <PresentationFormat>On-screen Show (4:3)</PresentationFormat>
  <Paragraphs>78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Regional Pictures of Evolving Practice</vt:lpstr>
      <vt:lpstr>Needle Exchange IPED Statistics</vt:lpstr>
      <vt:lpstr>Dedicated IPED Worker</vt:lpstr>
      <vt:lpstr>Dedicated IPED Worker</vt:lpstr>
      <vt:lpstr>Next Steps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PIED</dc:title>
  <dc:creator>Finlay Colville</dc:creator>
  <cp:lastModifiedBy>tricia</cp:lastModifiedBy>
  <cp:revision>102</cp:revision>
  <cp:lastPrinted>2017-03-15T11:36:28Z</cp:lastPrinted>
  <dcterms:created xsi:type="dcterms:W3CDTF">2006-08-16T00:00:00Z</dcterms:created>
  <dcterms:modified xsi:type="dcterms:W3CDTF">2017-03-20T09:52:06Z</dcterms:modified>
</cp:coreProperties>
</file>